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714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宋体"/>
        <a:ea typeface="宋体"/>
        <a:cs typeface="宋体"/>
        <a:sym typeface="宋体"/>
      </a:defRPr>
    </a:lvl1pPr>
    <a:lvl2pPr marL="0" marR="0" indent="457200" algn="l" defTabSz="1714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宋体"/>
        <a:ea typeface="宋体"/>
        <a:cs typeface="宋体"/>
        <a:sym typeface="宋体"/>
      </a:defRPr>
    </a:lvl2pPr>
    <a:lvl3pPr marL="0" marR="0" indent="914400" algn="l" defTabSz="1714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宋体"/>
        <a:ea typeface="宋体"/>
        <a:cs typeface="宋体"/>
        <a:sym typeface="宋体"/>
      </a:defRPr>
    </a:lvl3pPr>
    <a:lvl4pPr marL="0" marR="0" indent="1371600" algn="l" defTabSz="1714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宋体"/>
        <a:ea typeface="宋体"/>
        <a:cs typeface="宋体"/>
        <a:sym typeface="宋体"/>
      </a:defRPr>
    </a:lvl4pPr>
    <a:lvl5pPr marL="0" marR="0" indent="1828800" algn="l" defTabSz="1714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宋体"/>
        <a:ea typeface="宋体"/>
        <a:cs typeface="宋体"/>
        <a:sym typeface="宋体"/>
      </a:defRPr>
    </a:lvl5pPr>
    <a:lvl6pPr marL="0" marR="0" indent="2286000" algn="l" defTabSz="1714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宋体"/>
        <a:ea typeface="宋体"/>
        <a:cs typeface="宋体"/>
        <a:sym typeface="宋体"/>
      </a:defRPr>
    </a:lvl6pPr>
    <a:lvl7pPr marL="0" marR="0" indent="2743200" algn="l" defTabSz="1714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宋体"/>
        <a:ea typeface="宋体"/>
        <a:cs typeface="宋体"/>
        <a:sym typeface="宋体"/>
      </a:defRPr>
    </a:lvl7pPr>
    <a:lvl8pPr marL="0" marR="0" indent="3200400" algn="l" defTabSz="1714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宋体"/>
        <a:ea typeface="宋体"/>
        <a:cs typeface="宋体"/>
        <a:sym typeface="宋体"/>
      </a:defRPr>
    </a:lvl8pPr>
    <a:lvl9pPr marL="0" marR="0" indent="3657600" algn="l" defTabSz="1714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宋体"/>
        <a:ea typeface="宋体"/>
        <a:cs typeface="宋体"/>
        <a:sym typeface="宋体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1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宋体"/>
          <a:ea typeface="宋体"/>
          <a:cs typeface="宋体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635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635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宋体"/>
          <a:ea typeface="宋体"/>
          <a:cs typeface="宋体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635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635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宋体"/>
          <a:ea typeface="宋体"/>
          <a:cs typeface="宋体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635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635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宋体"/>
          <a:ea typeface="宋体"/>
          <a:cs typeface="宋体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宋体"/>
          <a:ea typeface="宋体"/>
          <a:cs typeface="宋体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88900" cap="flat">
              <a:solidFill>
                <a:srgbClr val="000000"/>
              </a:solidFill>
              <a:prstDash val="solid"/>
              <a:round/>
            </a:ln>
          </a:top>
          <a:bottom>
            <a:ln w="381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round/>
            </a:ln>
          </a:top>
          <a:bottom>
            <a:ln w="381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宋体"/>
          <a:ea typeface="宋体"/>
          <a:cs typeface="宋体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635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635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宋体"/>
          <a:ea typeface="宋体"/>
          <a:cs typeface="宋体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宋体"/>
          <a:ea typeface="宋体"/>
          <a:cs typeface="宋体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宋体"/>
          <a:ea typeface="宋体"/>
          <a:cs typeface="宋体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889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宋体"/>
          <a:ea typeface="宋体"/>
          <a:cs typeface="宋体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381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714500" latinLnBrk="0">
      <a:spcBef>
        <a:spcPts val="800"/>
      </a:spcBef>
      <a:defRPr sz="2200">
        <a:latin typeface="+mj-lt"/>
        <a:ea typeface="+mj-ea"/>
        <a:cs typeface="+mj-cs"/>
        <a:sym typeface="Times New Roman"/>
      </a:defRPr>
    </a:lvl1pPr>
    <a:lvl2pPr indent="228600" defTabSz="1714500" latinLnBrk="0">
      <a:spcBef>
        <a:spcPts val="800"/>
      </a:spcBef>
      <a:defRPr sz="2200">
        <a:latin typeface="+mj-lt"/>
        <a:ea typeface="+mj-ea"/>
        <a:cs typeface="+mj-cs"/>
        <a:sym typeface="Times New Roman"/>
      </a:defRPr>
    </a:lvl2pPr>
    <a:lvl3pPr indent="457200" defTabSz="1714500" latinLnBrk="0">
      <a:spcBef>
        <a:spcPts val="800"/>
      </a:spcBef>
      <a:defRPr sz="2200">
        <a:latin typeface="+mj-lt"/>
        <a:ea typeface="+mj-ea"/>
        <a:cs typeface="+mj-cs"/>
        <a:sym typeface="Times New Roman"/>
      </a:defRPr>
    </a:lvl3pPr>
    <a:lvl4pPr indent="685800" defTabSz="1714500" latinLnBrk="0">
      <a:spcBef>
        <a:spcPts val="800"/>
      </a:spcBef>
      <a:defRPr sz="2200">
        <a:latin typeface="+mj-lt"/>
        <a:ea typeface="+mj-ea"/>
        <a:cs typeface="+mj-cs"/>
        <a:sym typeface="Times New Roman"/>
      </a:defRPr>
    </a:lvl4pPr>
    <a:lvl5pPr indent="914400" defTabSz="1714500" latinLnBrk="0">
      <a:spcBef>
        <a:spcPts val="800"/>
      </a:spcBef>
      <a:defRPr sz="2200">
        <a:latin typeface="+mj-lt"/>
        <a:ea typeface="+mj-ea"/>
        <a:cs typeface="+mj-cs"/>
        <a:sym typeface="Times New Roman"/>
      </a:defRPr>
    </a:lvl5pPr>
    <a:lvl6pPr indent="1143000" defTabSz="1714500" latinLnBrk="0">
      <a:spcBef>
        <a:spcPts val="800"/>
      </a:spcBef>
      <a:defRPr sz="2200">
        <a:latin typeface="+mj-lt"/>
        <a:ea typeface="+mj-ea"/>
        <a:cs typeface="+mj-cs"/>
        <a:sym typeface="Times New Roman"/>
      </a:defRPr>
    </a:lvl6pPr>
    <a:lvl7pPr indent="1371600" defTabSz="1714500" latinLnBrk="0">
      <a:spcBef>
        <a:spcPts val="800"/>
      </a:spcBef>
      <a:defRPr sz="2200">
        <a:latin typeface="+mj-lt"/>
        <a:ea typeface="+mj-ea"/>
        <a:cs typeface="+mj-cs"/>
        <a:sym typeface="Times New Roman"/>
      </a:defRPr>
    </a:lvl7pPr>
    <a:lvl8pPr indent="1600200" defTabSz="1714500" latinLnBrk="0">
      <a:spcBef>
        <a:spcPts val="800"/>
      </a:spcBef>
      <a:defRPr sz="2200">
        <a:latin typeface="+mj-lt"/>
        <a:ea typeface="+mj-ea"/>
        <a:cs typeface="+mj-cs"/>
        <a:sym typeface="Times New Roman"/>
      </a:defRPr>
    </a:lvl8pPr>
    <a:lvl9pPr indent="1828800" defTabSz="1714500" latinLnBrk="0">
      <a:spcBef>
        <a:spcPts val="800"/>
      </a:spcBef>
      <a:defRPr sz="2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5441156" y="2244328"/>
            <a:ext cx="13501688" cy="4774407"/>
          </a:xfrm>
          <a:prstGeom prst="rect">
            <a:avLst/>
          </a:prstGeom>
        </p:spPr>
        <p:txBody>
          <a:bodyPr anchor="b"/>
          <a:lstStyle>
            <a:lvl1pPr>
              <a:defRPr sz="112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5441156" y="7203281"/>
            <a:ext cx="13501688" cy="3312916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1000"/>
              </a:spcBef>
              <a:buSzTx/>
              <a:buNone/>
              <a:defRPr sz="4400"/>
            </a:lvl1pPr>
            <a:lvl2pPr marL="0" indent="457200" algn="ctr">
              <a:spcBef>
                <a:spcPts val="1000"/>
              </a:spcBef>
              <a:buSzTx/>
              <a:buNone/>
              <a:defRPr sz="4400"/>
            </a:lvl2pPr>
            <a:lvl3pPr marL="0" indent="914400" algn="ctr">
              <a:spcBef>
                <a:spcPts val="1000"/>
              </a:spcBef>
              <a:buSzTx/>
              <a:buNone/>
              <a:defRPr sz="4400"/>
            </a:lvl3pPr>
            <a:lvl4pPr marL="0" indent="1371600" algn="ctr">
              <a:spcBef>
                <a:spcPts val="1000"/>
              </a:spcBef>
              <a:buSzTx/>
              <a:buNone/>
              <a:defRPr sz="4400"/>
            </a:lvl4pPr>
            <a:lvl5pPr marL="0" indent="1828800" algn="ctr">
              <a:spcBef>
                <a:spcPts val="1000"/>
              </a:spcBef>
              <a:buSzTx/>
              <a:buNone/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4420196" y="3420071"/>
            <a:ext cx="15525751" cy="5706070"/>
          </a:xfrm>
          <a:prstGeom prst="rect">
            <a:avLst/>
          </a:prstGeom>
        </p:spPr>
        <p:txBody>
          <a:bodyPr anchor="b"/>
          <a:lstStyle>
            <a:lvl1pPr>
              <a:defRPr sz="112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4420196" y="9179718"/>
            <a:ext cx="15525751" cy="300037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SzTx/>
              <a:buNone/>
              <a:defRPr sz="4400"/>
            </a:lvl1pPr>
            <a:lvl2pPr marL="0" indent="457200">
              <a:spcBef>
                <a:spcPts val="1000"/>
              </a:spcBef>
              <a:buSzTx/>
              <a:buNone/>
              <a:defRPr sz="4400"/>
            </a:lvl2pPr>
            <a:lvl3pPr marL="0" indent="914400">
              <a:spcBef>
                <a:spcPts val="1000"/>
              </a:spcBef>
              <a:buSzTx/>
              <a:buNone/>
              <a:defRPr sz="4400"/>
            </a:lvl3pPr>
            <a:lvl4pPr marL="0" indent="1371600">
              <a:spcBef>
                <a:spcPts val="1000"/>
              </a:spcBef>
              <a:buSzTx/>
              <a:buNone/>
              <a:defRPr sz="4400"/>
            </a:lvl4pPr>
            <a:lvl5pPr marL="0" indent="1828800">
              <a:spcBef>
                <a:spcPts val="1000"/>
              </a:spcBef>
              <a:buSzTx/>
              <a:buNone/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4542234" y="3961805"/>
            <a:ext cx="7506891" cy="823019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4432102" y="729258"/>
            <a:ext cx="15525751" cy="2652117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432102" y="3363515"/>
            <a:ext cx="7614048" cy="164604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1000"/>
              </a:spcBef>
              <a:buSzTx/>
              <a:buNone/>
              <a:defRPr sz="4400"/>
            </a:lvl1pPr>
            <a:lvl2pPr marL="0" indent="457200">
              <a:spcBef>
                <a:spcPts val="1000"/>
              </a:spcBef>
              <a:buSzTx/>
              <a:buNone/>
              <a:defRPr sz="4400"/>
            </a:lvl2pPr>
            <a:lvl3pPr marL="0" indent="914400">
              <a:spcBef>
                <a:spcPts val="1000"/>
              </a:spcBef>
              <a:buSzTx/>
              <a:buNone/>
              <a:defRPr sz="4400"/>
            </a:lvl3pPr>
            <a:lvl4pPr marL="0" indent="1371600">
              <a:spcBef>
                <a:spcPts val="1000"/>
              </a:spcBef>
              <a:buSzTx/>
              <a:buNone/>
              <a:defRPr sz="4400"/>
            </a:lvl4pPr>
            <a:lvl5pPr marL="0" indent="1828800">
              <a:spcBef>
                <a:spcPts val="1000"/>
              </a:spcBef>
              <a:buSzTx/>
              <a:buNone/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12305109" y="3363515"/>
            <a:ext cx="7652744" cy="1646041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1000"/>
              </a:spcBef>
              <a:buSzTx/>
              <a:buNone/>
              <a:defRPr sz="4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432102" y="913805"/>
            <a:ext cx="5804298" cy="319980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10843617" y="1973461"/>
            <a:ext cx="9114236" cy="9748243"/>
          </a:xfrm>
          <a:prstGeom prst="rect">
            <a:avLst/>
          </a:prstGeom>
        </p:spPr>
        <p:txBody>
          <a:bodyPr/>
          <a:lstStyle>
            <a:lvl1pPr marL="678656" indent="-678656">
              <a:spcBef>
                <a:spcPts val="1400"/>
              </a:spcBef>
              <a:defRPr sz="6000"/>
            </a:lvl1pPr>
            <a:lvl2pPr marL="1132342" indent="-649742">
              <a:spcBef>
                <a:spcPts val="1400"/>
              </a:spcBef>
              <a:defRPr sz="6000"/>
            </a:lvl2pPr>
            <a:lvl3pPr marL="1570037" indent="-603250">
              <a:spcBef>
                <a:spcPts val="1400"/>
              </a:spcBef>
              <a:defRPr sz="6000"/>
            </a:lvl3pPr>
            <a:lvl4pPr marL="2178050" indent="-728663">
              <a:spcBef>
                <a:spcPts val="1400"/>
              </a:spcBef>
              <a:defRPr sz="6000"/>
            </a:lvl4pPr>
            <a:lvl5pPr marL="2657475" indent="-723900">
              <a:spcBef>
                <a:spcPts val="1400"/>
              </a:spcBef>
              <a:defRPr sz="6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4432102" y="4113609"/>
            <a:ext cx="5804298" cy="7622978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700"/>
              </a:spcBef>
              <a:buSzTx/>
              <a:buNone/>
              <a:defRPr sz="30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4432102" y="913805"/>
            <a:ext cx="5804298" cy="319980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0843617" y="1973461"/>
            <a:ext cx="9114236" cy="974824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4432102" y="4113609"/>
            <a:ext cx="5804298" cy="762297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700"/>
              </a:spcBef>
              <a:buSzTx/>
              <a:buNone/>
              <a:defRPr sz="3000"/>
            </a:lvl1pPr>
            <a:lvl2pPr marL="0" indent="457200">
              <a:spcBef>
                <a:spcPts val="700"/>
              </a:spcBef>
              <a:buSzTx/>
              <a:buNone/>
              <a:defRPr sz="3000"/>
            </a:lvl2pPr>
            <a:lvl3pPr marL="0" indent="914400">
              <a:spcBef>
                <a:spcPts val="700"/>
              </a:spcBef>
              <a:buSzTx/>
              <a:buNone/>
              <a:defRPr sz="3000"/>
            </a:lvl3pPr>
            <a:lvl4pPr marL="0" indent="1371600">
              <a:spcBef>
                <a:spcPts val="700"/>
              </a:spcBef>
              <a:buSzTx/>
              <a:buNone/>
              <a:defRPr sz="3000"/>
            </a:lvl4pPr>
            <a:lvl5pPr marL="0" indent="1828800">
              <a:spcBef>
                <a:spcPts val="700"/>
              </a:spcBef>
              <a:buSzTx/>
              <a:buNone/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EEF9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42234" y="1220390"/>
            <a:ext cx="15299532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9296" tIns="89296" rIns="89296" bIns="89296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42234" y="3961805"/>
            <a:ext cx="15299532" cy="82301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9296" tIns="89296" rIns="89296" bIns="89296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891962" y="12344399"/>
            <a:ext cx="4200526" cy="736601"/>
          </a:xfrm>
          <a:prstGeom prst="rect">
            <a:avLst/>
          </a:prstGeom>
          <a:ln w="12700">
            <a:miter lim="400000"/>
          </a:ln>
        </p:spPr>
        <p:txBody>
          <a:bodyPr wrap="none" lIns="85725" tIns="85725" rIns="85725" bIns="85725" anchor="ctr">
            <a:spAutoFit/>
          </a:bodyPr>
          <a:lstStyle>
            <a:lvl1pPr algn="r">
              <a:defRPr sz="2200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181272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chemeClr val="accent3">
              <a:lumOff val="44000"/>
            </a:schemeClr>
          </a:solidFill>
          <a:effectLst>
            <a:outerShdw sx="100000" sy="100000" kx="0" ky="0" algn="b" rotWithShape="0" blurRad="38100" dist="38100" dir="2700000">
              <a:srgbClr val="C0C0C0"/>
            </a:outerShdw>
          </a:effectLst>
          <a:uFillTx/>
          <a:latin typeface="宋体"/>
          <a:ea typeface="宋体"/>
          <a:cs typeface="宋体"/>
          <a:sym typeface="宋体"/>
        </a:defRPr>
      </a:lvl1pPr>
      <a:lvl2pPr marL="0" marR="0" indent="0" algn="ctr" defTabSz="181272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chemeClr val="accent3">
              <a:lumOff val="44000"/>
            </a:schemeClr>
          </a:solidFill>
          <a:effectLst>
            <a:outerShdw sx="100000" sy="100000" kx="0" ky="0" algn="b" rotWithShape="0" blurRad="38100" dist="38100" dir="2700000">
              <a:srgbClr val="C0C0C0"/>
            </a:outerShdw>
          </a:effectLst>
          <a:uFillTx/>
          <a:latin typeface="宋体"/>
          <a:ea typeface="宋体"/>
          <a:cs typeface="宋体"/>
          <a:sym typeface="宋体"/>
        </a:defRPr>
      </a:lvl2pPr>
      <a:lvl3pPr marL="0" marR="0" indent="0" algn="ctr" defTabSz="181272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chemeClr val="accent3">
              <a:lumOff val="44000"/>
            </a:schemeClr>
          </a:solidFill>
          <a:effectLst>
            <a:outerShdw sx="100000" sy="100000" kx="0" ky="0" algn="b" rotWithShape="0" blurRad="38100" dist="38100" dir="2700000">
              <a:srgbClr val="C0C0C0"/>
            </a:outerShdw>
          </a:effectLst>
          <a:uFillTx/>
          <a:latin typeface="宋体"/>
          <a:ea typeface="宋体"/>
          <a:cs typeface="宋体"/>
          <a:sym typeface="宋体"/>
        </a:defRPr>
      </a:lvl3pPr>
      <a:lvl4pPr marL="0" marR="0" indent="0" algn="ctr" defTabSz="181272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chemeClr val="accent3">
              <a:lumOff val="44000"/>
            </a:schemeClr>
          </a:solidFill>
          <a:effectLst>
            <a:outerShdw sx="100000" sy="100000" kx="0" ky="0" algn="b" rotWithShape="0" blurRad="38100" dist="38100" dir="2700000">
              <a:srgbClr val="C0C0C0"/>
            </a:outerShdw>
          </a:effectLst>
          <a:uFillTx/>
          <a:latin typeface="宋体"/>
          <a:ea typeface="宋体"/>
          <a:cs typeface="宋体"/>
          <a:sym typeface="宋体"/>
        </a:defRPr>
      </a:lvl4pPr>
      <a:lvl5pPr marL="0" marR="0" indent="0" algn="ctr" defTabSz="181272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chemeClr val="accent3">
              <a:lumOff val="44000"/>
            </a:schemeClr>
          </a:solidFill>
          <a:effectLst>
            <a:outerShdw sx="100000" sy="100000" kx="0" ky="0" algn="b" rotWithShape="0" blurRad="38100" dist="38100" dir="2700000">
              <a:srgbClr val="C0C0C0"/>
            </a:outerShdw>
          </a:effectLst>
          <a:uFillTx/>
          <a:latin typeface="宋体"/>
          <a:ea typeface="宋体"/>
          <a:cs typeface="宋体"/>
          <a:sym typeface="宋体"/>
        </a:defRPr>
      </a:lvl5pPr>
      <a:lvl6pPr marL="0" marR="0" indent="457200" algn="ctr" defTabSz="181272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chemeClr val="accent3">
              <a:lumOff val="44000"/>
            </a:schemeClr>
          </a:solidFill>
          <a:effectLst>
            <a:outerShdw sx="100000" sy="100000" kx="0" ky="0" algn="b" rotWithShape="0" blurRad="38100" dist="38100" dir="2700000">
              <a:srgbClr val="C0C0C0"/>
            </a:outerShdw>
          </a:effectLst>
          <a:uFillTx/>
          <a:latin typeface="宋体"/>
          <a:ea typeface="宋体"/>
          <a:cs typeface="宋体"/>
          <a:sym typeface="宋体"/>
        </a:defRPr>
      </a:lvl6pPr>
      <a:lvl7pPr marL="0" marR="0" indent="914400" algn="ctr" defTabSz="181272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chemeClr val="accent3">
              <a:lumOff val="44000"/>
            </a:schemeClr>
          </a:solidFill>
          <a:effectLst>
            <a:outerShdw sx="100000" sy="100000" kx="0" ky="0" algn="b" rotWithShape="0" blurRad="38100" dist="38100" dir="2700000">
              <a:srgbClr val="C0C0C0"/>
            </a:outerShdw>
          </a:effectLst>
          <a:uFillTx/>
          <a:latin typeface="宋体"/>
          <a:ea typeface="宋体"/>
          <a:cs typeface="宋体"/>
          <a:sym typeface="宋体"/>
        </a:defRPr>
      </a:lvl7pPr>
      <a:lvl8pPr marL="0" marR="0" indent="1371600" algn="ctr" defTabSz="181272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chemeClr val="accent3">
              <a:lumOff val="44000"/>
            </a:schemeClr>
          </a:solidFill>
          <a:effectLst>
            <a:outerShdw sx="100000" sy="100000" kx="0" ky="0" algn="b" rotWithShape="0" blurRad="38100" dist="38100" dir="2700000">
              <a:srgbClr val="C0C0C0"/>
            </a:outerShdw>
          </a:effectLst>
          <a:uFillTx/>
          <a:latin typeface="宋体"/>
          <a:ea typeface="宋体"/>
          <a:cs typeface="宋体"/>
          <a:sym typeface="宋体"/>
        </a:defRPr>
      </a:lvl8pPr>
      <a:lvl9pPr marL="0" marR="0" indent="1828800" algn="ctr" defTabSz="181272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chemeClr val="accent3">
              <a:lumOff val="44000"/>
            </a:schemeClr>
          </a:solidFill>
          <a:effectLst>
            <a:outerShdw sx="100000" sy="100000" kx="0" ky="0" algn="b" rotWithShape="0" blurRad="38100" dist="38100" dir="2700000">
              <a:srgbClr val="C0C0C0"/>
            </a:outerShdw>
          </a:effectLst>
          <a:uFillTx/>
          <a:latin typeface="宋体"/>
          <a:ea typeface="宋体"/>
          <a:cs typeface="宋体"/>
          <a:sym typeface="宋体"/>
        </a:defRPr>
      </a:lvl9pPr>
    </p:titleStyle>
    <p:bodyStyle>
      <a:lvl1pPr marL="660026" marR="0" indent="-660026" algn="l" defTabSz="1812727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6200" u="none">
          <a:solidFill>
            <a:schemeClr val="accent3">
              <a:lumOff val="44000"/>
            </a:schemeClr>
          </a:solidFill>
          <a:uFillTx/>
          <a:latin typeface="宋体"/>
          <a:ea typeface="宋体"/>
          <a:cs typeface="宋体"/>
          <a:sym typeface="宋体"/>
        </a:defRPr>
      </a:lvl1pPr>
      <a:lvl2pPr marL="1109240" marR="0" indent="-626640" algn="l" defTabSz="1812727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6200" u="none">
          <a:solidFill>
            <a:schemeClr val="accent3">
              <a:lumOff val="44000"/>
            </a:schemeClr>
          </a:solidFill>
          <a:uFillTx/>
          <a:latin typeface="宋体"/>
          <a:ea typeface="宋体"/>
          <a:cs typeface="宋体"/>
          <a:sym typeface="宋体"/>
        </a:defRPr>
      </a:lvl2pPr>
      <a:lvl3pPr marL="1565212" marR="0" indent="-598424" algn="l" defTabSz="1812727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6200" u="none">
          <a:solidFill>
            <a:schemeClr val="accent3">
              <a:lumOff val="44000"/>
            </a:schemeClr>
          </a:solidFill>
          <a:uFillTx/>
          <a:latin typeface="宋体"/>
          <a:ea typeface="宋体"/>
          <a:cs typeface="宋体"/>
          <a:sym typeface="宋体"/>
        </a:defRPr>
      </a:lvl3pPr>
      <a:lvl4pPr marL="2166484" marR="0" indent="-717097" algn="l" defTabSz="1812727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6200" u="none">
          <a:solidFill>
            <a:schemeClr val="accent3">
              <a:lumOff val="44000"/>
            </a:schemeClr>
          </a:solidFill>
          <a:uFillTx/>
          <a:latin typeface="宋体"/>
          <a:ea typeface="宋体"/>
          <a:cs typeface="宋体"/>
          <a:sym typeface="宋体"/>
        </a:defRPr>
      </a:lvl4pPr>
      <a:lvl5pPr marL="2645984" marR="0" indent="-712409" algn="l" defTabSz="1812727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6200" u="none">
          <a:solidFill>
            <a:schemeClr val="accent3">
              <a:lumOff val="44000"/>
            </a:schemeClr>
          </a:solidFill>
          <a:uFillTx/>
          <a:latin typeface="宋体"/>
          <a:ea typeface="宋体"/>
          <a:cs typeface="宋体"/>
          <a:sym typeface="宋体"/>
        </a:defRPr>
      </a:lvl5pPr>
      <a:lvl6pPr marL="3073400" marR="0" indent="-787400" algn="l" defTabSz="1812727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6200" u="none">
          <a:solidFill>
            <a:schemeClr val="accent3">
              <a:lumOff val="44000"/>
            </a:schemeClr>
          </a:solidFill>
          <a:uFillTx/>
          <a:latin typeface="宋体"/>
          <a:ea typeface="宋体"/>
          <a:cs typeface="宋体"/>
          <a:sym typeface="宋体"/>
        </a:defRPr>
      </a:lvl6pPr>
      <a:lvl7pPr marL="3530600" marR="0" indent="-787400" algn="l" defTabSz="1812727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6200" u="none">
          <a:solidFill>
            <a:schemeClr val="accent3">
              <a:lumOff val="44000"/>
            </a:schemeClr>
          </a:solidFill>
          <a:uFillTx/>
          <a:latin typeface="宋体"/>
          <a:ea typeface="宋体"/>
          <a:cs typeface="宋体"/>
          <a:sym typeface="宋体"/>
        </a:defRPr>
      </a:lvl7pPr>
      <a:lvl8pPr marL="3987800" marR="0" indent="-787400" algn="l" defTabSz="1812727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6200" u="none">
          <a:solidFill>
            <a:schemeClr val="accent3">
              <a:lumOff val="44000"/>
            </a:schemeClr>
          </a:solidFill>
          <a:uFillTx/>
          <a:latin typeface="宋体"/>
          <a:ea typeface="宋体"/>
          <a:cs typeface="宋体"/>
          <a:sym typeface="宋体"/>
        </a:defRPr>
      </a:lvl8pPr>
      <a:lvl9pPr marL="4445000" marR="0" indent="-787400" algn="l" defTabSz="1812727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6200" u="none">
          <a:solidFill>
            <a:schemeClr val="accent3">
              <a:lumOff val="44000"/>
            </a:schemeClr>
          </a:solidFill>
          <a:uFillTx/>
          <a:latin typeface="宋体"/>
          <a:ea typeface="宋体"/>
          <a:cs typeface="宋体"/>
          <a:sym typeface="宋体"/>
        </a:defRPr>
      </a:lvl9pPr>
    </p:bodyStyle>
    <p:otherStyle>
      <a:lvl1pPr marL="0" marR="0" indent="0" algn="r" defTabSz="1714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1714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1714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1714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1714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r" defTabSz="1714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r" defTabSz="1714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r" defTabSz="1714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r" defTabSz="1714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0059" y="-2484115"/>
            <a:ext cx="24303357" cy="18802112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Rectangle 2"/>
          <p:cNvSpPr txBox="1"/>
          <p:nvPr>
            <p:ph type="body" idx="1"/>
          </p:nvPr>
        </p:nvSpPr>
        <p:spPr>
          <a:xfrm>
            <a:off x="212613" y="260709"/>
            <a:ext cx="23838013" cy="9894513"/>
          </a:xfrm>
          <a:prstGeom prst="rect">
            <a:avLst/>
          </a:prstGeom>
        </p:spPr>
        <p:txBody>
          <a:bodyPr anchor="ctr"/>
          <a:lstStyle/>
          <a:p>
            <a:pPr marL="678656" indent="-678656" algn="ctr">
              <a:spcBef>
                <a:spcPts val="1400"/>
              </a:spcBef>
              <a:buSzTx/>
              <a:buNone/>
              <a:defRPr b="1" sz="150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我愿为你去</a:t>
            </a:r>
          </a:p>
          <a:p>
            <a:pPr marL="0" indent="0" algn="ctr">
              <a:spcBef>
                <a:spcPts val="1400"/>
              </a:spcBef>
              <a:buSzTx/>
              <a:buNone/>
              <a:defRPr sz="120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I want to go for You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451" y="-2354521"/>
            <a:ext cx="24343098" cy="18832857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Rectangle 2"/>
          <p:cNvSpPr txBox="1"/>
          <p:nvPr>
            <p:ph type="body" idx="1"/>
          </p:nvPr>
        </p:nvSpPr>
        <p:spPr>
          <a:xfrm>
            <a:off x="485696" y="297828"/>
            <a:ext cx="23412607" cy="9729542"/>
          </a:xfrm>
          <a:prstGeom prst="rect">
            <a:avLst/>
          </a:prstGeom>
        </p:spPr>
        <p:txBody>
          <a:bodyPr anchor="ctr"/>
          <a:lstStyle/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成为我的异象 荣耀救主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让万国的荣华 尽都失色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赐我勇敢的心 一无畏惧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因为我愿为你去</a:t>
            </a:r>
          </a:p>
        </p:txBody>
      </p:sp>
      <p:sp>
        <p:nvSpPr>
          <p:cNvPr id="139" name="Rectangle 4"/>
          <p:cNvSpPr txBox="1"/>
          <p:nvPr/>
        </p:nvSpPr>
        <p:spPr>
          <a:xfrm>
            <a:off x="167296" y="10692209"/>
            <a:ext cx="24049409" cy="17988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9296" tIns="89296" rIns="89296" bIns="89296" anchor="ctr">
            <a:spAutoFit/>
          </a:bodyPr>
          <a:lstStyle/>
          <a:p>
            <a:pPr algn="ctr" defTabSz="1812727">
              <a:defRPr sz="57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Show Your glory in a revelation that outshines the splendor of the nations</a:t>
            </a:r>
            <a:br/>
            <a:r>
              <a:t>Give me boldness without hesitation for I want to go for You </a:t>
            </a:r>
          </a:p>
        </p:txBody>
      </p:sp>
      <p:sp>
        <p:nvSpPr>
          <p:cNvPr id="140" name="Rectangle 5"/>
          <p:cNvSpPr txBox="1"/>
          <p:nvPr/>
        </p:nvSpPr>
        <p:spPr>
          <a:xfrm>
            <a:off x="18878218" y="12958883"/>
            <a:ext cx="5282977" cy="587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5725" tIns="85725" rIns="85725" bIns="85725">
            <a:spAutoFit/>
          </a:bodyPr>
          <a:lstStyle>
            <a:lvl1pPr>
              <a:defRPr sz="3000">
                <a:ln w="9525" cap="flat">
                  <a:solidFill>
                    <a:srgbClr val="00B05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I Want to Go for You  2/4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451" y="-2354521"/>
            <a:ext cx="24343098" cy="18832857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Rectangle 2"/>
          <p:cNvSpPr txBox="1"/>
          <p:nvPr>
            <p:ph type="body" idx="1"/>
          </p:nvPr>
        </p:nvSpPr>
        <p:spPr>
          <a:xfrm>
            <a:off x="485696" y="297828"/>
            <a:ext cx="23412607" cy="9729542"/>
          </a:xfrm>
          <a:prstGeom prst="rect">
            <a:avLst/>
          </a:prstGeom>
        </p:spPr>
        <p:txBody>
          <a:bodyPr anchor="ctr"/>
          <a:lstStyle/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40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赐我勇敢的心 一无畏惧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40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因为我愿为你去</a:t>
            </a:r>
          </a:p>
        </p:txBody>
      </p:sp>
      <p:sp>
        <p:nvSpPr>
          <p:cNvPr id="144" name="Rectangle 4"/>
          <p:cNvSpPr txBox="1"/>
          <p:nvPr/>
        </p:nvSpPr>
        <p:spPr>
          <a:xfrm>
            <a:off x="167296" y="11104959"/>
            <a:ext cx="24049409" cy="9733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9296" tIns="89296" rIns="89296" bIns="89296" anchor="ctr">
            <a:spAutoFit/>
          </a:bodyPr>
          <a:lstStyle>
            <a:lvl1pPr algn="ctr" defTabSz="1812727">
              <a:defRPr sz="57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Give me boldness without hesitation for I want to go for You </a:t>
            </a:r>
          </a:p>
        </p:txBody>
      </p:sp>
      <p:sp>
        <p:nvSpPr>
          <p:cNvPr id="145" name="Rectangle 5"/>
          <p:cNvSpPr txBox="1"/>
          <p:nvPr/>
        </p:nvSpPr>
        <p:spPr>
          <a:xfrm>
            <a:off x="18878218" y="12958883"/>
            <a:ext cx="5282977" cy="587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5725" tIns="85725" rIns="85725" bIns="85725">
            <a:spAutoFit/>
          </a:bodyPr>
          <a:lstStyle>
            <a:lvl1pPr>
              <a:defRPr sz="3000">
                <a:ln w="9525" cap="flat">
                  <a:solidFill>
                    <a:srgbClr val="00B05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I Want to Go for You  2/4</a:t>
            </a:r>
          </a:p>
        </p:txBody>
      </p:sp>
      <p:sp>
        <p:nvSpPr>
          <p:cNvPr id="146" name="Heart"/>
          <p:cNvSpPr/>
          <p:nvPr/>
        </p:nvSpPr>
        <p:spPr>
          <a:xfrm>
            <a:off x="23351837" y="12944172"/>
            <a:ext cx="697607" cy="6164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fill="norm" stroke="1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E2214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1130300">
              <a:defRPr sz="3200">
                <a:solidFill>
                  <a:schemeClr val="accent3">
                    <a:lumOff val="44000"/>
                  </a:schemeClr>
                </a:solidFill>
                <a:latin typeface="Graphik"/>
                <a:ea typeface="Graphik"/>
                <a:cs typeface="Graphik"/>
                <a:sym typeface="Graphik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0059" y="-2484115"/>
            <a:ext cx="24303357" cy="18802112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Rectangle 2"/>
          <p:cNvSpPr txBox="1"/>
          <p:nvPr>
            <p:ph type="body" idx="1"/>
          </p:nvPr>
        </p:nvSpPr>
        <p:spPr>
          <a:xfrm>
            <a:off x="212613" y="260709"/>
            <a:ext cx="23838013" cy="9894513"/>
          </a:xfrm>
          <a:prstGeom prst="rect">
            <a:avLst/>
          </a:prstGeom>
        </p:spPr>
        <p:txBody>
          <a:bodyPr anchor="ctr"/>
          <a:lstStyle/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用圣灵与火为我施洗  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让我充满天上的能力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让圣火烧尽邪情和私欲  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因为我愿为你去</a:t>
            </a:r>
          </a:p>
        </p:txBody>
      </p:sp>
      <p:sp>
        <p:nvSpPr>
          <p:cNvPr id="99" name="Rectangle 4"/>
          <p:cNvSpPr txBox="1"/>
          <p:nvPr/>
        </p:nvSpPr>
        <p:spPr>
          <a:xfrm>
            <a:off x="124778" y="9896313"/>
            <a:ext cx="24134445" cy="1998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9296" tIns="89296" rIns="89296" bIns="89296" anchor="ctr">
            <a:spAutoFit/>
          </a:bodyPr>
          <a:lstStyle/>
          <a:p>
            <a:pPr algn="ctr" defTabSz="1812727">
              <a:defRPr sz="63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May Your Spirit come like a fire, grant me power from places higher</a:t>
            </a:r>
            <a:br/>
            <a:r>
              <a:t>And consume my every stray desire for I want to go for You</a:t>
            </a:r>
          </a:p>
        </p:txBody>
      </p:sp>
      <p:sp>
        <p:nvSpPr>
          <p:cNvPr id="100" name="Rectangle 2"/>
          <p:cNvSpPr txBox="1"/>
          <p:nvPr/>
        </p:nvSpPr>
        <p:spPr>
          <a:xfrm>
            <a:off x="18878218" y="12858330"/>
            <a:ext cx="5282977" cy="587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5725" tIns="85725" rIns="85725" bIns="85725">
            <a:spAutoFit/>
          </a:bodyPr>
          <a:lstStyle>
            <a:lvl1pPr>
              <a:defRPr sz="3000">
                <a:ln w="9525" cap="flat">
                  <a:solidFill>
                    <a:srgbClr val="00B05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I Want to Go for You  1/4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451" y="-2354521"/>
            <a:ext cx="24343098" cy="18832857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Rectangle 2"/>
          <p:cNvSpPr txBox="1"/>
          <p:nvPr>
            <p:ph type="body" idx="1"/>
          </p:nvPr>
        </p:nvSpPr>
        <p:spPr>
          <a:xfrm>
            <a:off x="485696" y="297828"/>
            <a:ext cx="23412607" cy="9729542"/>
          </a:xfrm>
          <a:prstGeom prst="rect">
            <a:avLst/>
          </a:prstGeom>
        </p:spPr>
        <p:txBody>
          <a:bodyPr anchor="ctr"/>
          <a:lstStyle/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成为我的异象 荣耀救主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让万国的荣华 尽都失色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赐我勇敢的心 一无畏惧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因为我愿为你去</a:t>
            </a:r>
          </a:p>
        </p:txBody>
      </p:sp>
      <p:sp>
        <p:nvSpPr>
          <p:cNvPr id="104" name="Rectangle 4"/>
          <p:cNvSpPr txBox="1"/>
          <p:nvPr/>
        </p:nvSpPr>
        <p:spPr>
          <a:xfrm>
            <a:off x="167296" y="10692209"/>
            <a:ext cx="24049409" cy="17988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9296" tIns="89296" rIns="89296" bIns="89296" anchor="ctr">
            <a:spAutoFit/>
          </a:bodyPr>
          <a:lstStyle/>
          <a:p>
            <a:pPr algn="ctr" defTabSz="1812727">
              <a:defRPr sz="57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Show Your glory in a revelation that outshines the splendor of the nations</a:t>
            </a:r>
            <a:br/>
            <a:r>
              <a:t>Give me boldness without hesitation for I want to go for You </a:t>
            </a:r>
          </a:p>
        </p:txBody>
      </p:sp>
      <p:sp>
        <p:nvSpPr>
          <p:cNvPr id="105" name="Rectangle 5"/>
          <p:cNvSpPr txBox="1"/>
          <p:nvPr/>
        </p:nvSpPr>
        <p:spPr>
          <a:xfrm>
            <a:off x="18878218" y="12958883"/>
            <a:ext cx="5282977" cy="587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5725" tIns="85725" rIns="85725" bIns="85725">
            <a:spAutoFit/>
          </a:bodyPr>
          <a:lstStyle>
            <a:lvl1pPr>
              <a:defRPr sz="3000">
                <a:ln w="9525" cap="flat">
                  <a:solidFill>
                    <a:srgbClr val="00B05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I Want to Go for You  2/4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267" y="-2380608"/>
            <a:ext cx="24384001" cy="18864502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Rectangle 2"/>
          <p:cNvSpPr txBox="1"/>
          <p:nvPr>
            <p:ph type="body" idx="1"/>
          </p:nvPr>
        </p:nvSpPr>
        <p:spPr>
          <a:xfrm>
            <a:off x="563467" y="57150"/>
            <a:ext cx="23614894" cy="10161506"/>
          </a:xfrm>
          <a:prstGeom prst="rect">
            <a:avLst/>
          </a:prstGeom>
        </p:spPr>
        <p:txBody>
          <a:bodyPr anchor="ctr"/>
          <a:lstStyle/>
          <a:p>
            <a:pPr marL="678656" indent="-678656" algn="ctr">
              <a:lnSpc>
                <a:spcPct val="90000"/>
              </a:lnSpc>
              <a:spcBef>
                <a:spcPts val="1100"/>
              </a:spcBef>
              <a:buSzTx/>
              <a:buNone/>
              <a:defRPr sz="44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钉痕手引我前行 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我只愿合你心意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看万事为损失 受苦为小事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sz="74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rPr b="1" sz="12500"/>
              <a:t>   靠你的恩典站立</a:t>
            </a:r>
            <a:r>
              <a:t> </a:t>
            </a:r>
            <a:r>
              <a:rPr sz="6600"/>
              <a:t>(2X)</a:t>
            </a:r>
          </a:p>
        </p:txBody>
      </p:sp>
      <p:sp>
        <p:nvSpPr>
          <p:cNvPr id="109" name="TextBox 1"/>
          <p:cNvSpPr txBox="1"/>
          <p:nvPr/>
        </p:nvSpPr>
        <p:spPr>
          <a:xfrm>
            <a:off x="219467" y="10612814"/>
            <a:ext cx="23945065" cy="17916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5725" tIns="85725" rIns="85725" bIns="85725">
            <a:spAutoFit/>
          </a:bodyPr>
          <a:lstStyle/>
          <a:p>
            <a:pPr algn="ctr">
              <a:defRPr sz="57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May I learn to think Your thoughts and be led by Your own hands</a:t>
            </a:r>
            <a:br/>
            <a:r>
              <a:t>May I suffer with joy and count all things loss and by Your grace may I stand</a:t>
            </a:r>
          </a:p>
        </p:txBody>
      </p:sp>
      <p:sp>
        <p:nvSpPr>
          <p:cNvPr id="110" name="Rectangle 5"/>
          <p:cNvSpPr txBox="1"/>
          <p:nvPr/>
        </p:nvSpPr>
        <p:spPr>
          <a:xfrm>
            <a:off x="18526283" y="12908607"/>
            <a:ext cx="5282977" cy="587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5725" tIns="85725" rIns="85725" bIns="85725">
            <a:spAutoFit/>
          </a:bodyPr>
          <a:lstStyle>
            <a:lvl1pPr>
              <a:defRPr sz="3000">
                <a:ln w="9525" cap="flat">
                  <a:solidFill>
                    <a:srgbClr val="00B05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I Want to Go for You  3/4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0059" y="-2484115"/>
            <a:ext cx="24303357" cy="18802112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Rectangle 2"/>
          <p:cNvSpPr txBox="1"/>
          <p:nvPr>
            <p:ph type="body" idx="1"/>
          </p:nvPr>
        </p:nvSpPr>
        <p:spPr>
          <a:xfrm>
            <a:off x="212613" y="260709"/>
            <a:ext cx="23838013" cy="9894513"/>
          </a:xfrm>
          <a:prstGeom prst="rect">
            <a:avLst/>
          </a:prstGeom>
        </p:spPr>
        <p:txBody>
          <a:bodyPr anchor="ctr"/>
          <a:lstStyle/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用圣灵与火为我施洗  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让我充满天上的能力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让圣火烧尽邪情和私欲  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因为我愿为你去</a:t>
            </a:r>
          </a:p>
        </p:txBody>
      </p:sp>
      <p:sp>
        <p:nvSpPr>
          <p:cNvPr id="114" name="Rectangle 4"/>
          <p:cNvSpPr txBox="1"/>
          <p:nvPr/>
        </p:nvSpPr>
        <p:spPr>
          <a:xfrm>
            <a:off x="124778" y="9896313"/>
            <a:ext cx="24134445" cy="1998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9296" tIns="89296" rIns="89296" bIns="89296" anchor="ctr">
            <a:spAutoFit/>
          </a:bodyPr>
          <a:lstStyle/>
          <a:p>
            <a:pPr algn="ctr" defTabSz="1812727">
              <a:defRPr sz="63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May Your Spirit come like a fire, grant me power from places higher</a:t>
            </a:r>
            <a:br/>
            <a:r>
              <a:t>And consume my every stray desire for I want to go for You</a:t>
            </a:r>
          </a:p>
        </p:txBody>
      </p:sp>
      <p:sp>
        <p:nvSpPr>
          <p:cNvPr id="115" name="Rectangle 2"/>
          <p:cNvSpPr txBox="1"/>
          <p:nvPr/>
        </p:nvSpPr>
        <p:spPr>
          <a:xfrm>
            <a:off x="18878218" y="12858330"/>
            <a:ext cx="5282977" cy="587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5725" tIns="85725" rIns="85725" bIns="85725">
            <a:spAutoFit/>
          </a:bodyPr>
          <a:lstStyle>
            <a:lvl1pPr>
              <a:defRPr sz="3000">
                <a:ln w="9525" cap="flat">
                  <a:solidFill>
                    <a:srgbClr val="00B05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I Want to Go for You  1/4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451" y="-2354521"/>
            <a:ext cx="24343098" cy="18832857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Rectangle 2"/>
          <p:cNvSpPr txBox="1"/>
          <p:nvPr>
            <p:ph type="body" idx="1"/>
          </p:nvPr>
        </p:nvSpPr>
        <p:spPr>
          <a:xfrm>
            <a:off x="485696" y="297828"/>
            <a:ext cx="23412607" cy="9729542"/>
          </a:xfrm>
          <a:prstGeom prst="rect">
            <a:avLst/>
          </a:prstGeom>
        </p:spPr>
        <p:txBody>
          <a:bodyPr anchor="ctr"/>
          <a:lstStyle/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成为我的异象 荣耀救主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让万国的荣华 尽都失色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赐我勇敢的心 一无畏惧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因为我愿为你去</a:t>
            </a:r>
          </a:p>
        </p:txBody>
      </p:sp>
      <p:sp>
        <p:nvSpPr>
          <p:cNvPr id="119" name="Rectangle 4"/>
          <p:cNvSpPr txBox="1"/>
          <p:nvPr/>
        </p:nvSpPr>
        <p:spPr>
          <a:xfrm>
            <a:off x="167296" y="10692209"/>
            <a:ext cx="24049409" cy="17988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9296" tIns="89296" rIns="89296" bIns="89296" anchor="ctr">
            <a:spAutoFit/>
          </a:bodyPr>
          <a:lstStyle/>
          <a:p>
            <a:pPr algn="ctr" defTabSz="1812727">
              <a:defRPr sz="57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Show Your glory in a revelation that outshines the splendor of the nations</a:t>
            </a:r>
            <a:br/>
            <a:r>
              <a:t>Give me boldness without hesitation for I want to go for You </a:t>
            </a:r>
          </a:p>
        </p:txBody>
      </p:sp>
      <p:sp>
        <p:nvSpPr>
          <p:cNvPr id="120" name="Rectangle 5"/>
          <p:cNvSpPr txBox="1"/>
          <p:nvPr/>
        </p:nvSpPr>
        <p:spPr>
          <a:xfrm>
            <a:off x="18878218" y="12958883"/>
            <a:ext cx="5282977" cy="587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5725" tIns="85725" rIns="85725" bIns="85725">
            <a:spAutoFit/>
          </a:bodyPr>
          <a:lstStyle>
            <a:lvl1pPr>
              <a:defRPr sz="3000">
                <a:ln w="9525" cap="flat">
                  <a:solidFill>
                    <a:srgbClr val="00B05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I Want to Go for You  2/4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267" y="-2380608"/>
            <a:ext cx="24384001" cy="18864502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Rectangle 2"/>
          <p:cNvSpPr txBox="1"/>
          <p:nvPr>
            <p:ph type="body" idx="1"/>
          </p:nvPr>
        </p:nvSpPr>
        <p:spPr>
          <a:xfrm>
            <a:off x="563467" y="57150"/>
            <a:ext cx="23614894" cy="10161506"/>
          </a:xfrm>
          <a:prstGeom prst="rect">
            <a:avLst/>
          </a:prstGeom>
        </p:spPr>
        <p:txBody>
          <a:bodyPr anchor="ctr"/>
          <a:lstStyle/>
          <a:p>
            <a:pPr marL="678656" indent="-678656" algn="ctr">
              <a:lnSpc>
                <a:spcPct val="90000"/>
              </a:lnSpc>
              <a:spcBef>
                <a:spcPts val="1100"/>
              </a:spcBef>
              <a:buSzTx/>
              <a:buNone/>
              <a:defRPr sz="44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钉痕手引我前行 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我只愿合你心意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看万事为损失 受苦为小事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sz="74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rPr b="1" sz="12500"/>
              <a:t>   靠你的恩典站立</a:t>
            </a:r>
            <a:r>
              <a:t> </a:t>
            </a:r>
            <a:r>
              <a:rPr sz="6600"/>
              <a:t>(2X)</a:t>
            </a:r>
          </a:p>
        </p:txBody>
      </p:sp>
      <p:sp>
        <p:nvSpPr>
          <p:cNvPr id="124" name="TextBox 1"/>
          <p:cNvSpPr txBox="1"/>
          <p:nvPr/>
        </p:nvSpPr>
        <p:spPr>
          <a:xfrm>
            <a:off x="219467" y="10612814"/>
            <a:ext cx="23945065" cy="17916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5725" tIns="85725" rIns="85725" bIns="85725">
            <a:spAutoFit/>
          </a:bodyPr>
          <a:lstStyle/>
          <a:p>
            <a:pPr algn="ctr">
              <a:defRPr sz="57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May I learn to think Your thoughts and be led by Your own hands</a:t>
            </a:r>
            <a:br/>
            <a:r>
              <a:t>May I suffer with joy and count all things loss and by Your grace may I stand</a:t>
            </a:r>
          </a:p>
        </p:txBody>
      </p:sp>
      <p:sp>
        <p:nvSpPr>
          <p:cNvPr id="125" name="Rectangle 5"/>
          <p:cNvSpPr txBox="1"/>
          <p:nvPr/>
        </p:nvSpPr>
        <p:spPr>
          <a:xfrm>
            <a:off x="18526283" y="12908607"/>
            <a:ext cx="5282977" cy="587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5725" tIns="85725" rIns="85725" bIns="85725">
            <a:spAutoFit/>
          </a:bodyPr>
          <a:lstStyle>
            <a:lvl1pPr>
              <a:defRPr sz="3000">
                <a:ln w="9525" cap="flat">
                  <a:solidFill>
                    <a:srgbClr val="00B05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I Want to Go for You  3/4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57" y="-2396844"/>
            <a:ext cx="24384001" cy="18864500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Rectangle 2"/>
          <p:cNvSpPr txBox="1"/>
          <p:nvPr>
            <p:ph type="body" idx="1"/>
          </p:nvPr>
        </p:nvSpPr>
        <p:spPr>
          <a:xfrm>
            <a:off x="491784" y="353112"/>
            <a:ext cx="23597531" cy="9575768"/>
          </a:xfrm>
          <a:prstGeom prst="rect">
            <a:avLst/>
          </a:prstGeom>
        </p:spPr>
        <p:txBody>
          <a:bodyPr anchor="ctr"/>
          <a:lstStyle/>
          <a:p>
            <a:pPr marL="678656" indent="-678656" algn="ctr">
              <a:lnSpc>
                <a:spcPct val="85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神圣的爱 融化我  </a:t>
            </a:r>
            <a:br/>
            <a:r>
              <a:t>神圣的火 熬炼我</a:t>
            </a:r>
          </a:p>
          <a:p>
            <a:pPr marL="678656" indent="-678656" algn="ctr">
              <a:lnSpc>
                <a:spcPct val="85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神圣的使命 占有我  </a:t>
            </a:r>
            <a:br/>
            <a:r>
              <a:t>神圣的灵 引领我</a:t>
            </a:r>
          </a:p>
        </p:txBody>
      </p:sp>
      <p:sp>
        <p:nvSpPr>
          <p:cNvPr id="129" name="Rectangle 4"/>
          <p:cNvSpPr txBox="1"/>
          <p:nvPr/>
        </p:nvSpPr>
        <p:spPr>
          <a:xfrm>
            <a:off x="190738" y="10215147"/>
            <a:ext cx="24071039" cy="1948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9296" tIns="89296" rIns="89296" bIns="89296" anchor="ctr">
            <a:spAutoFit/>
          </a:bodyPr>
          <a:lstStyle/>
          <a:p>
            <a:pPr algn="ctr" defTabSz="1812727">
              <a:defRPr sz="62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Lord, melt my heart with Your love, refine my soul with Your fire</a:t>
            </a:r>
            <a:br/>
            <a:r>
              <a:t>With every mission, Lord send me, and Spirit, lead, be my guide </a:t>
            </a:r>
          </a:p>
        </p:txBody>
      </p:sp>
      <p:sp>
        <p:nvSpPr>
          <p:cNvPr id="130" name="Rectangle 5"/>
          <p:cNvSpPr txBox="1"/>
          <p:nvPr/>
        </p:nvSpPr>
        <p:spPr>
          <a:xfrm>
            <a:off x="18827942" y="12958883"/>
            <a:ext cx="5282977" cy="587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5725" tIns="85725" rIns="85725" bIns="85725">
            <a:spAutoFit/>
          </a:bodyPr>
          <a:lstStyle>
            <a:lvl1pPr>
              <a:defRPr sz="3000">
                <a:ln w="9525" cap="flat">
                  <a:solidFill>
                    <a:srgbClr val="00B05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I Want to Go for You  4/4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267" y="-2380608"/>
            <a:ext cx="24384001" cy="18864502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Rectangle 2"/>
          <p:cNvSpPr txBox="1"/>
          <p:nvPr>
            <p:ph type="body" idx="1"/>
          </p:nvPr>
        </p:nvSpPr>
        <p:spPr>
          <a:xfrm>
            <a:off x="563467" y="57150"/>
            <a:ext cx="23614894" cy="10161506"/>
          </a:xfrm>
          <a:prstGeom prst="rect">
            <a:avLst/>
          </a:prstGeom>
        </p:spPr>
        <p:txBody>
          <a:bodyPr anchor="ctr"/>
          <a:lstStyle/>
          <a:p>
            <a:pPr marL="678656" indent="-678656" algn="ctr">
              <a:lnSpc>
                <a:spcPct val="90000"/>
              </a:lnSpc>
              <a:spcBef>
                <a:spcPts val="1100"/>
              </a:spcBef>
              <a:buSzTx/>
              <a:buNone/>
              <a:defRPr sz="44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钉痕手引我前行 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我只愿合你心意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b="1" sz="12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看万事为损失 受苦为小事</a:t>
            </a:r>
          </a:p>
          <a:p>
            <a:pPr marL="678656" indent="-678656" algn="ctr">
              <a:lnSpc>
                <a:spcPct val="90000"/>
              </a:lnSpc>
              <a:spcBef>
                <a:spcPts val="1300"/>
              </a:spcBef>
              <a:buSzTx/>
              <a:buNone/>
              <a:defRPr sz="74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rPr b="1" sz="12500"/>
              <a:t>   靠你的恩典站立</a:t>
            </a:r>
            <a:r>
              <a:t> </a:t>
            </a:r>
          </a:p>
        </p:txBody>
      </p:sp>
      <p:sp>
        <p:nvSpPr>
          <p:cNvPr id="134" name="TextBox 1"/>
          <p:cNvSpPr txBox="1"/>
          <p:nvPr/>
        </p:nvSpPr>
        <p:spPr>
          <a:xfrm>
            <a:off x="219467" y="10612814"/>
            <a:ext cx="23945065" cy="17916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5725" tIns="85725" rIns="85725" bIns="85725">
            <a:spAutoFit/>
          </a:bodyPr>
          <a:lstStyle/>
          <a:p>
            <a:pPr algn="ctr">
              <a:defRPr sz="57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May I learn to think Your thoughts and be led by Your own hands</a:t>
            </a:r>
            <a:br/>
            <a:r>
              <a:t>May I suffer with joy and count all things loss and by Your grace may I stand</a:t>
            </a:r>
          </a:p>
        </p:txBody>
      </p:sp>
      <p:sp>
        <p:nvSpPr>
          <p:cNvPr id="135" name="Rectangle 5"/>
          <p:cNvSpPr txBox="1"/>
          <p:nvPr/>
        </p:nvSpPr>
        <p:spPr>
          <a:xfrm>
            <a:off x="18526283" y="12908607"/>
            <a:ext cx="5282977" cy="587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5725" tIns="85725" rIns="85725" bIns="85725">
            <a:spAutoFit/>
          </a:bodyPr>
          <a:lstStyle>
            <a:lvl1pPr>
              <a:defRPr sz="3000">
                <a:ln w="9525" cap="flat">
                  <a:solidFill>
                    <a:srgbClr val="00B050"/>
                  </a:solidFill>
                  <a:prstDash val="solid"/>
                  <a:round/>
                </a:ln>
                <a:solidFill>
                  <a:srgbClr val="C00000"/>
                </a:solidFill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I Want to Go for You  3/4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EEF9F4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 Desig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85725" tIns="85725" rIns="85725" bIns="85725" numCol="1" spcCol="38100" rtlCol="0" anchor="t" upright="0">
        <a:spAutoFit/>
      </a:bodyPr>
      <a:lstStyle>
        <a:defPPr marL="0" marR="0" indent="0" algn="l" defTabSz="1714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宋体"/>
            <a:ea typeface="宋体"/>
            <a:cs typeface="宋体"/>
            <a:sym typeface="宋体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85725" tIns="85725" rIns="85725" bIns="85725" numCol="1" spcCol="38100" rtlCol="0" anchor="t" upright="0">
        <a:spAutoFit/>
      </a:bodyPr>
      <a:lstStyle>
        <a:defPPr marL="0" marR="0" indent="0" algn="l" defTabSz="1714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宋体"/>
            <a:ea typeface="宋体"/>
            <a:cs typeface="宋体"/>
            <a:sym typeface="宋体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 Desig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85725" tIns="85725" rIns="85725" bIns="85725" numCol="1" spcCol="38100" rtlCol="0" anchor="t" upright="0">
        <a:spAutoFit/>
      </a:bodyPr>
      <a:lstStyle>
        <a:defPPr marL="0" marR="0" indent="0" algn="l" defTabSz="1714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宋体"/>
            <a:ea typeface="宋体"/>
            <a:cs typeface="宋体"/>
            <a:sym typeface="宋体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85725" tIns="85725" rIns="85725" bIns="85725" numCol="1" spcCol="38100" rtlCol="0" anchor="t" upright="0">
        <a:spAutoFit/>
      </a:bodyPr>
      <a:lstStyle>
        <a:defPPr marL="0" marR="0" indent="0" algn="l" defTabSz="1714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宋体"/>
            <a:ea typeface="宋体"/>
            <a:cs typeface="宋体"/>
            <a:sym typeface="宋体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